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4"/>
  </p:sldMasterIdLst>
  <p:notesMasterIdLst>
    <p:notesMasterId r:id="rId6"/>
  </p:notesMasterIdLst>
  <p:handoutMasterIdLst>
    <p:handoutMasterId r:id="rId7"/>
  </p:handoutMasterIdLst>
  <p:sldIdLst>
    <p:sldId id="38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3DF23-C384-4C4C-8262-D1D754D822E1}" v="5" dt="2025-03-27T07:28:55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3725" autoAdjust="0"/>
  </p:normalViewPr>
  <p:slideViewPr>
    <p:cSldViewPr snapToGrid="0">
      <p:cViewPr varScale="1">
        <p:scale>
          <a:sx n="112" d="100"/>
          <a:sy n="112" d="100"/>
        </p:scale>
        <p:origin x="390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4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400C5D-3F9D-465A-BDD5-4843FD7E52F4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CB008-6214-4A11-890F-FA5B36316E6A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69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4561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37250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54625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03143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96815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67930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5747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4278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sitys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fi-FI"/>
              <a:t>Lisää otsikko napsauttamalla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fi-FI" sz="1600"/>
              <a:t>Lisää tekstiä napsauttamalla</a:t>
            </a:r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22" name="Kuvan paikkamerkki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25" name="Kuvan paikkamerkki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Tiistai, 2. helmikuuta 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oikio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Puolivapaa piirto: Muoto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12" name="Soikio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54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i-FI" sz="4800"/>
              <a:t>3DFloat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8" name="Soikio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Puolivapaa piirto: Muoto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11" name="Soikio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</p:grp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99788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ohda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18" name="Kuvan paikkamerkki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19" name="Kuvan paikkamerkki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20" name="Kuvan paikkamerkki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Tiistai, 2. helmikuuta 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vaih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Tiistai, 2. helmikuuta 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i-FI">
                <a:solidFill>
                  <a:schemeClr val="tx1">
                    <a:alpha val="60000"/>
                  </a:schemeClr>
                </a:solidFill>
              </a:rPr>
              <a:t>Muokkaa alaotsikon perustyyliä napsautt.</a:t>
            </a:r>
            <a:endParaRPr lang="fi-FI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vaih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fi-FI">
                <a:solidFill>
                  <a:schemeClr val="tx1">
                    <a:alpha val="60000"/>
                  </a:schemeClr>
                </a:solidFill>
              </a:rPr>
              <a:t>Muokkaa alaotsikon perustyyliä napsautt.</a:t>
            </a:r>
            <a:endParaRPr lang="fi-FI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Puolivapaa piirto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10" name="Puolivapaa piirto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11" name="Puolivapaa piirto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</p:grpSp>
      <p:sp>
        <p:nvSpPr>
          <p:cNvPr id="12" name="Soikio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Tiistai, 2. helmikuuta 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/>
          </a:p>
        </p:txBody>
      </p:sp>
      <p:sp>
        <p:nvSpPr>
          <p:cNvPr id="34" name="Soikio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  <p:sp>
        <p:nvSpPr>
          <p:cNvPr id="40" name="Otsikk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fi-FI"/>
              <a:t>Tiimi</a:t>
            </a:r>
          </a:p>
        </p:txBody>
      </p: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Puolivapaa piirto: Muoto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53" name="Puolivapaa piirto: Muoto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4" name="Soikio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55" name="Soikio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</p:grpSp>
      <p:sp>
        <p:nvSpPr>
          <p:cNvPr id="56" name="Kuvan paikkamerkki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57" name="Kuvan paikkamerkki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58" name="Kuvan paikkamerkki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9" name="Kuvan paikkamerkki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63" name="Tekstin paikkamerkki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i-FI"/>
              <a:t>Nimi</a:t>
            </a:r>
          </a:p>
        </p:txBody>
      </p:sp>
      <p:sp>
        <p:nvSpPr>
          <p:cNvPr id="61" name="Tekstin paikkamerkki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i-FI"/>
              <a:t>Tehtävänimike</a:t>
            </a:r>
          </a:p>
        </p:txBody>
      </p:sp>
      <p:sp>
        <p:nvSpPr>
          <p:cNvPr id="65" name="Tekstin paikkamerkki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i-FI"/>
              <a:t>Nimi</a:t>
            </a:r>
          </a:p>
        </p:txBody>
      </p:sp>
      <p:sp>
        <p:nvSpPr>
          <p:cNvPr id="64" name="Tekstin paikkamerkki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i-FI"/>
              <a:t>Tehtävänimike</a:t>
            </a:r>
          </a:p>
        </p:txBody>
      </p:sp>
      <p:sp>
        <p:nvSpPr>
          <p:cNvPr id="67" name="Tekstin paikkamerkki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i-FI"/>
              <a:t>Nimi</a:t>
            </a:r>
          </a:p>
        </p:txBody>
      </p:sp>
      <p:sp>
        <p:nvSpPr>
          <p:cNvPr id="66" name="Tekstin paikkamerkki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i-FI"/>
              <a:t>Tehtävänimike</a:t>
            </a:r>
          </a:p>
        </p:txBody>
      </p:sp>
      <p:sp>
        <p:nvSpPr>
          <p:cNvPr id="69" name="Tekstin paikkamerkki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i-FI"/>
              <a:t>Nimi</a:t>
            </a:r>
          </a:p>
        </p:txBody>
      </p:sp>
      <p:sp>
        <p:nvSpPr>
          <p:cNvPr id="68" name="Tekstin paikkamerkki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i-FI"/>
              <a:t>Tehtävänimike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 3 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Ryhmä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Puolivapaa piirto: Muoto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i-FI" dirty="0"/>
            </a:p>
          </p:txBody>
        </p:sp>
        <p:sp>
          <p:nvSpPr>
            <p:cNvPr id="36" name="Puolivapaa piirto: Muoto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37" name="Soikio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38" name="Soikio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</p:grpSp>
      <p:sp>
        <p:nvSpPr>
          <p:cNvPr id="19" name="Puolivapaa piirto: Muoto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  <p:sp>
        <p:nvSpPr>
          <p:cNvPr id="20" name="Soikio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  <p:sp>
        <p:nvSpPr>
          <p:cNvPr id="25" name="Soikio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i-FI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i-FI"/>
              <a:t>Muokkaa ots. perustyyl. napsautt.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22" name="Tekstin paikkamerkki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i-FI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i-FI"/>
              <a:t>Muokkaa tekstin perustyylejä napsauttamalla</a:t>
            </a:r>
          </a:p>
        </p:txBody>
      </p:sp>
      <p:sp>
        <p:nvSpPr>
          <p:cNvPr id="23" name="Sisällön paikkamerkki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Tekstin paikkamerkki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i-FI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i-FI"/>
              <a:t>MUOKKAA napsauttamalla</a:t>
            </a:r>
          </a:p>
        </p:txBody>
      </p:sp>
      <p:sp>
        <p:nvSpPr>
          <p:cNvPr id="21" name="Sisällön paikkamerkki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Tiistai, 2. helmikuuta 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oikio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tsikk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1" name="Alaotsikk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i-FI">
                <a:solidFill>
                  <a:schemeClr val="tx1">
                    <a:alpha val="60000"/>
                  </a:schemeClr>
                </a:solidFill>
              </a:rPr>
              <a:t>Muokkaa alaotsikon perustyyliä napsautt.</a:t>
            </a:r>
            <a:endParaRPr lang="fi-FI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Kuvan paikkamerkki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2" name="Kuvan paikkamerkki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i-FI"/>
              <a:t>Lisää kuva napsauttamalla kuvaketta</a:t>
            </a:r>
          </a:p>
        </p:txBody>
      </p: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Puolivapaa piirto: Muoto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5" name="Soikio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46" name="Puolivapaa piirto: Muoto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Puolivapaa piirto: Muoto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  <p:sp>
          <p:nvSpPr>
            <p:cNvPr id="21" name="Soikio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i-FI"/>
            </a:p>
          </p:txBody>
        </p:sp>
      </p:grp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Tiistai, 2. helmikuuta 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Soikio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01034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28316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0776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8465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3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86082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13266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fi-FI"/>
              <a:t>Tiistai, 2. helmikuuta 20XX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fi-FI"/>
              <a:t>Alatunnisteen esimerkkiteksti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BA1B0FB-D917-4C8C-928F-313BD683BF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760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699" r:id="rId19"/>
    <p:sldLayoutId id="2147483733" r:id="rId20"/>
    <p:sldLayoutId id="2147483687" r:id="rId21"/>
    <p:sldLayoutId id="2147483734" r:id="rId22"/>
    <p:sldLayoutId id="2147483696" r:id="rId23"/>
    <p:sldLayoutId id="2147483707" r:id="rId24"/>
    <p:sldLayoutId id="2147483697" r:id="rId25"/>
    <p:sldLayoutId id="2147483731" r:id="rId26"/>
    <p:sldLayoutId id="2147483693" r:id="rId2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irkku.kuivasensaari@evl.fi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51721"/>
            <a:ext cx="4879552" cy="1567543"/>
          </a:xfrm>
        </p:spPr>
        <p:txBody>
          <a:bodyPr wrap="square" rtlCol="0" anchor="b"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Työnohjausryhmä</a:t>
            </a:r>
            <a:br>
              <a:rPr lang="fi-FI" dirty="0"/>
            </a:br>
            <a:r>
              <a:rPr lang="fi-FI" sz="2200" dirty="0"/>
              <a:t>Oman elämän, työn ja perheen arjen kysymykset työajattomassa työssä</a:t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593910"/>
            <a:ext cx="3565525" cy="3913302"/>
          </a:xfrm>
        </p:spPr>
        <p:txBody>
          <a:bodyPr wrap="square" rtlCol="0" anchor="t">
            <a:normAutofit fontScale="92500" lnSpcReduction="10000"/>
          </a:bodyPr>
          <a:lstStyle/>
          <a:p>
            <a:pPr rtl="0"/>
            <a:r>
              <a:rPr lang="fi-FI" sz="1600" dirty="0"/>
              <a:t>Syksy 2025 – Kevät 2026 (5+5 kertaa)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Klo 9.30-11.30, Vapaudenkatu 6, Lahti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i-FI" sz="1600" dirty="0"/>
              <a:t>Syksyn alustavat päivät ti 16.9., ti 30.9., ma 13.10., ma tai ti 3./4.11.  ja ti 18.11.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i-FI" sz="1600" dirty="0"/>
              <a:t>Työnohjaajat pastori Pauliina Hatakka ja perheneuvoja Sirkku Kuivasensaari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i-FI" sz="1600" dirty="0"/>
              <a:t>Yhteydenotto 30.5. mennessä </a:t>
            </a:r>
            <a:r>
              <a:rPr lang="fi-FI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sirkku.kuivasensaari@evl.fi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i-FI" sz="1600" dirty="0"/>
              <a:t>Ryhmään osallistumisesta tulee sopia esihenkilön kanssa. Työskentelyyn tulee sitoutua koko ryhmän ajaksi.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i-FI" sz="1600" dirty="0"/>
              <a:t>Ryhmä on maksuton kirkon työntekijöille.</a:t>
            </a:r>
          </a:p>
          <a:p>
            <a:pPr marL="0" indent="0" rtl="0"/>
            <a:endParaRPr lang="fi-FI" sz="1600" dirty="0"/>
          </a:p>
          <a:p>
            <a:pPr marL="0" indent="0" rtl="0"/>
            <a:endParaRPr lang="fi-FI" sz="1600" dirty="0"/>
          </a:p>
          <a:p>
            <a:pPr rtl="0"/>
            <a:endParaRPr lang="fi-FI" sz="1600" dirty="0"/>
          </a:p>
          <a:p>
            <a:pPr rtl="0"/>
            <a:endParaRPr lang="fi-FI" sz="1600" dirty="0"/>
          </a:p>
          <a:p>
            <a:pPr rtl="0"/>
            <a:endParaRPr lang="fi-FI" sz="1600" dirty="0"/>
          </a:p>
        </p:txBody>
      </p:sp>
      <p:pic>
        <p:nvPicPr>
          <p:cNvPr id="1032" name="Picture 8" descr="Perhe, Isä, Äiti, Lapsi, Aviomies, Vaimo">
            <a:extLst>
              <a:ext uri="{FF2B5EF4-FFF2-40B4-BE49-F238E27FC236}">
                <a16:creationId xmlns:a16="http://schemas.microsoft.com/office/drawing/2014/main" id="{E9749D0C-6E5F-D2A4-F829-DF93B45B42B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 bwMode="auto">
          <a:xfrm>
            <a:off x="5245691" y="1645609"/>
            <a:ext cx="3031790" cy="30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erinäköala, Meri, Beach, Tossut, Kesä">
            <a:extLst>
              <a:ext uri="{FF2B5EF4-FFF2-40B4-BE49-F238E27FC236}">
                <a16:creationId xmlns:a16="http://schemas.microsoft.com/office/drawing/2014/main" id="{8AFA0FEA-E556-5091-3069-EDB28DC4D5F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 bwMode="auto">
          <a:xfrm>
            <a:off x="7894024" y="3574510"/>
            <a:ext cx="2936876" cy="2936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dirty="0"/>
              <a:t>25.3.2025</a:t>
            </a:r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fi-FI" smtClean="0"/>
              <a:pPr rtl="0">
                <a:spcAft>
                  <a:spcPts val="600"/>
                </a:spcAft>
              </a:pPr>
              <a:t>1</a:t>
            </a:fld>
            <a:endParaRPr lang="fi-FI"/>
          </a:p>
        </p:txBody>
      </p:sp>
      <p:pic>
        <p:nvPicPr>
          <p:cNvPr id="1028" name="Picture 4" descr="Vuotaminen, Kahvia, Läikkyminen">
            <a:extLst>
              <a:ext uri="{FF2B5EF4-FFF2-40B4-BE49-F238E27FC236}">
                <a16:creationId xmlns:a16="http://schemas.microsoft.com/office/drawing/2014/main" id="{A1C2064C-36AE-1F7C-33A1-2D2D4496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-8" b="-8"/>
          <a:stretch/>
        </p:blipFill>
        <p:spPr bwMode="auto">
          <a:xfrm>
            <a:off x="8144759" y="376830"/>
            <a:ext cx="2936876" cy="29368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vaallinen">
  <a:themeElements>
    <a:clrScheme name="Taivaallinen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aivaalline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ivaalline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a609c794-a48e-43b2-be34-990f3b068db2}" enabled="0" method="" siteId="{a609c794-a48e-43b2-be34-990f3b068db2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TM03457491[[fn=Suurkaupunki]]</Template>
  <TotalTime>118</TotalTime>
  <Words>95</Words>
  <Application>Microsoft Office PowerPoint</Application>
  <PresentationFormat>Laajakuva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Taivaallinen</vt:lpstr>
      <vt:lpstr>  Työnohjausryhmä Oman elämän, työn ja perheen arjen kysymykset työajattomassa työssä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Kuivasensaari Sirkku</dc:creator>
  <cp:lastModifiedBy>Rossi Tarja</cp:lastModifiedBy>
  <cp:revision>2</cp:revision>
  <dcterms:created xsi:type="dcterms:W3CDTF">2025-03-25T10:31:28Z</dcterms:created>
  <dcterms:modified xsi:type="dcterms:W3CDTF">2025-03-27T07:42:17Z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