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F33A38-BF0B-845D-97C2-09426A5855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C135C0D-6F59-8190-4C91-8FB46BCC48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9CE1DCE-D3F2-D65B-2335-F8DCE3DAC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CB2-5248-41AE-9450-19CF37384309}" type="datetimeFigureOut">
              <a:rPr lang="fi-FI" smtClean="0"/>
              <a:t>20.8.2025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AE12FA3-48B4-3652-0F92-175B148AB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4D36FDB-ADF8-7B52-A6FC-F81C6352B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1AD1-E36A-4B0D-AA08-EC227A0D1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1125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42BE1C-9E78-FD14-A481-C8FEEB0BD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F07042F-6422-9BA9-B0EE-C846A55ECD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B9413D-9E03-18DB-9F67-D6A848ABB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CB2-5248-41AE-9450-19CF37384309}" type="datetimeFigureOut">
              <a:rPr lang="fi-FI" smtClean="0"/>
              <a:t>20.8.2025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B175952-4B61-17DA-AFBF-B6520B8CA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3F52AB4-7212-A1FE-86ED-A778189C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1AD1-E36A-4B0D-AA08-EC227A0D1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70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4968CDFD-A4A7-1E93-F67B-75E8EE882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EF3BD8D-DD7F-0195-4753-0EC88EEFFC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D4578A0-8F50-6C50-7666-84B7A9C20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CB2-5248-41AE-9450-19CF37384309}" type="datetimeFigureOut">
              <a:rPr lang="fi-FI" smtClean="0"/>
              <a:t>20.8.2025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78300E9-D710-AF94-6350-0408220CC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D2BA65-7D18-3A43-4DDF-3DD1D52C2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1AD1-E36A-4B0D-AA08-EC227A0D1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076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D47AC7-E358-4642-B80F-A6A562AA6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7EEBE5A-2322-01A2-2C59-C9AC6D37E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7D2BF7B-4564-1222-637D-7FBCFF933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CB2-5248-41AE-9450-19CF37384309}" type="datetimeFigureOut">
              <a:rPr lang="fi-FI" smtClean="0"/>
              <a:t>20.8.2025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27F7DCF-ED66-8896-6713-1038416D1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17DF7B6-0158-101D-BD28-BFD4D1564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1AD1-E36A-4B0D-AA08-EC227A0D1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18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D41EDC-389F-5038-83B3-0BFF410AC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27BE4CB-3161-8B4A-E94B-EE65021DE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58A766-D110-1D41-8EB5-AC2F644F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CB2-5248-41AE-9450-19CF37384309}" type="datetimeFigureOut">
              <a:rPr lang="fi-FI" smtClean="0"/>
              <a:t>20.8.2025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3EC751A-0A04-5E4F-D1A3-D9E6C5261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CB53B74-3A5E-646B-C268-96EF54453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1AD1-E36A-4B0D-AA08-EC227A0D1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8188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9AE4C4-A87C-89B9-75F7-81299E027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03E0949-8328-4D0C-2501-8EEE2CF1B3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FEEFEA5-DF1C-DE86-FDEE-1C6FC804D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4AE917E-FA3A-AD1B-83C5-DA6824309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CB2-5248-41AE-9450-19CF37384309}" type="datetimeFigureOut">
              <a:rPr lang="fi-FI" smtClean="0"/>
              <a:t>20.8.2025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6BE8F89-F5C1-129A-803D-05691476F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88C53BE-E032-7A98-4005-F4BD01430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1AD1-E36A-4B0D-AA08-EC227A0D1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109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9285AE-DE37-BC74-0A2D-456002EA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45D561-FC2A-4960-3F9E-48DEA56A9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F96A04A-DA2B-9D3A-9D0D-243A24C33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5ED7871-F983-17EC-8146-51731C9196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690D84B-B9F8-7926-1598-F7A0EAA086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546A93E-DAC6-9CE6-209A-FF08BDAE8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CB2-5248-41AE-9450-19CF37384309}" type="datetimeFigureOut">
              <a:rPr lang="fi-FI" smtClean="0"/>
              <a:t>20.8.2025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464E078-2248-9113-1B1D-D02152FC7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262B54A-8020-F4A8-292D-72E5D0DB5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1AD1-E36A-4B0D-AA08-EC227A0D1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553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0B2FBF2-9CA1-FEEF-70D3-4FBB042B5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28EF919-4E0E-692D-6C7C-7228C2504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CB2-5248-41AE-9450-19CF37384309}" type="datetimeFigureOut">
              <a:rPr lang="fi-FI" smtClean="0"/>
              <a:t>20.8.2025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B598B6F-5157-8B40-8CB8-77B5A2A59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061CFC4-E986-808E-9575-0C8C178EF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1AD1-E36A-4B0D-AA08-EC227A0D1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662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1DD9A8C-9BC3-5BD8-E809-211A1382A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CB2-5248-41AE-9450-19CF37384309}" type="datetimeFigureOut">
              <a:rPr lang="fi-FI" smtClean="0"/>
              <a:t>20.8.2025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B93C296-9856-1E47-3FF7-F50A9203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CFFA39B-DD4F-3E68-0895-8E658BBEA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1AD1-E36A-4B0D-AA08-EC227A0D1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6235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5F5205-796A-8512-5FB2-B642FBCC5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1A530E0-B7D3-6760-EBC2-F9281F5F1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FAF645A-7000-1E76-302D-1821F86D7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ACC2C12-F26A-5425-0E0C-50527BECE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CB2-5248-41AE-9450-19CF37384309}" type="datetimeFigureOut">
              <a:rPr lang="fi-FI" smtClean="0"/>
              <a:t>20.8.2025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BE0A17B-6B69-6670-E54F-65478F9E5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86C21C5-62D7-AD04-570A-F16F848D0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1AD1-E36A-4B0D-AA08-EC227A0D1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0777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08E6FA-735B-A104-4BE1-114B2DF0B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6612E48-679D-701E-EDCF-94A6B70E31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09CCC3E-2374-8701-EA00-1CE5B5076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9489141-28AD-D776-EEE0-8AA939923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CB2-5248-41AE-9450-19CF37384309}" type="datetimeFigureOut">
              <a:rPr lang="fi-FI" smtClean="0"/>
              <a:t>20.8.2025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FC7C0C3-B16B-BD3A-CF61-790C79014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6192A8-7E90-41DC-8C33-78EA4235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1AD1-E36A-4B0D-AA08-EC227A0D1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383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B0F5721-77D6-9BAF-B009-00D5042BD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59132D3-0CFF-BC1A-A27B-E1598BBD9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7122B5D-2F27-8DD2-2EE1-9EEC066C7B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C14CB2-5248-41AE-9450-19CF37384309}" type="datetimeFigureOut">
              <a:rPr lang="fi-FI" smtClean="0"/>
              <a:t>20.8.2025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05235BD-DE56-5317-6326-D50E711548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9ADC297-D7EE-6BE9-C3BC-C1596BB5FA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B31AD1-E36A-4B0D-AA08-EC227A0D1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7169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marko.marttila@evl.f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F12AB21-A2E4-5929-AEDB-36BCB0660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fi-FI" sz="4700" dirty="0"/>
              <a:t>Työhyvinvointivalmennus kirkkoherroille, hallinnon johdolle ja väliportaan esihenkilöille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D83C2F7-528A-7C4C-9720-9E52FE4E18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59630" y="4782320"/>
            <a:ext cx="8123598" cy="1329443"/>
          </a:xfrm>
        </p:spPr>
        <p:txBody>
          <a:bodyPr>
            <a:normAutofit/>
          </a:bodyPr>
          <a:lstStyle/>
          <a:p>
            <a:pPr algn="r"/>
            <a:r>
              <a:rPr lang="fi-FI" dirty="0"/>
              <a:t>Järjestäjinä Mikkelin hiippakunta ja Luotain Consulting Oy</a:t>
            </a:r>
          </a:p>
          <a:p>
            <a:pPr algn="r"/>
            <a:r>
              <a:rPr lang="fi-FI" dirty="0"/>
              <a:t>Vuosi 2026</a:t>
            </a:r>
          </a:p>
        </p:txBody>
      </p:sp>
    </p:spTree>
    <p:extLst>
      <p:ext uri="{BB962C8B-B14F-4D97-AF65-F5344CB8AC3E}">
        <p14:creationId xmlns:p14="http://schemas.microsoft.com/office/powerpoint/2010/main" val="1519241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01E847A-EEFD-8512-F78A-522C33539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</a:rPr>
              <a:t>Tavoitteet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CFA7519-3D74-1343-1D53-DF549DB08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fi-FI" dirty="0"/>
              <a:t>Valmennus selkiyttää omaa esihenkilöroolia, omia vahvuuksia ja kehittämistehtäviä esihenkilötyössä sekä edistää työhyvinvointia.</a:t>
            </a:r>
          </a:p>
          <a:p>
            <a:r>
              <a:rPr lang="fi-FI" dirty="0"/>
              <a:t>Valmennus mahdollistaa ja vahvistaa väliportaan esihenkilöiden ja kirkkoherran/talousjohdon keskinäistä vuorovaikutusta ja lisää arvostusta keskinäiseen yhteistyöhön.</a:t>
            </a:r>
          </a:p>
        </p:txBody>
      </p:sp>
    </p:spTree>
    <p:extLst>
      <p:ext uri="{BB962C8B-B14F-4D97-AF65-F5344CB8AC3E}">
        <p14:creationId xmlns:p14="http://schemas.microsoft.com/office/powerpoint/2010/main" val="2408901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F67B58A-43E0-1ECE-5DFB-70514AEA4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fi-FI" sz="3700">
                <a:solidFill>
                  <a:srgbClr val="FFFFFF"/>
                </a:solidFill>
              </a:rPr>
              <a:t>Valmennuksen teemat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E8062D2-BED2-4395-3472-9C8D9B9F3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i-FI" sz="2600" dirty="0"/>
              <a:t>1) Työhyvinvointi ja palautuminen; </a:t>
            </a:r>
            <a:r>
              <a:rPr lang="fi-FI" sz="2600" dirty="0" err="1"/>
              <a:t>resilienssikapasiteetin</a:t>
            </a:r>
            <a:r>
              <a:rPr lang="fi-FI" sz="2600" dirty="0"/>
              <a:t> lisääminen</a:t>
            </a:r>
          </a:p>
          <a:p>
            <a:pPr marL="0" indent="0">
              <a:buNone/>
            </a:pPr>
            <a:r>
              <a:rPr lang="fi-FI" sz="2600" dirty="0"/>
              <a:t>2) Esihenkilön tehtävät ja hallinnan tunne; arvostava kohtaaminen ja valmentava johtaminen</a:t>
            </a:r>
          </a:p>
          <a:p>
            <a:pPr marL="0" indent="0">
              <a:buNone/>
            </a:pPr>
            <a:r>
              <a:rPr lang="fi-FI" sz="2600" dirty="0"/>
              <a:t>3) Esihenkilön haastavat tilanteet, puheeksi ottaminen ja palautteen antaminen; johtajan sisäinen motivaatio</a:t>
            </a:r>
          </a:p>
          <a:p>
            <a:pPr marL="0" indent="0">
              <a:buNone/>
            </a:pPr>
            <a:r>
              <a:rPr lang="fi-FI" sz="2600" dirty="0"/>
              <a:t>4) Oma käyttäytymistyyli ja vuorovaikutustaidot</a:t>
            </a:r>
          </a:p>
          <a:p>
            <a:pPr marL="0" indent="0">
              <a:buNone/>
            </a:pPr>
            <a:r>
              <a:rPr lang="fi-FI" sz="2600" dirty="0"/>
              <a:t>5) Ajankäytön hallinta</a:t>
            </a:r>
          </a:p>
          <a:p>
            <a:pPr marL="0" indent="0">
              <a:buNone/>
            </a:pPr>
            <a:r>
              <a:rPr lang="fi-FI" sz="2600" dirty="0"/>
              <a:t>6) Työelämän uusimpien ilmiöiden ja trendien vaikutus johtamiseen</a:t>
            </a:r>
          </a:p>
        </p:txBody>
      </p:sp>
    </p:spTree>
    <p:extLst>
      <p:ext uri="{BB962C8B-B14F-4D97-AF65-F5344CB8AC3E}">
        <p14:creationId xmlns:p14="http://schemas.microsoft.com/office/powerpoint/2010/main" val="1872239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6FFB5D8-6C28-9D8D-F100-813F52C1D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</a:rPr>
              <a:t>Käytännön toteutus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6ADDAA-2BF9-4F78-5507-9A13E20CE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fi-FI" sz="2400" dirty="0"/>
              <a:t>Kuusi valmennuskertaa (á 6 h), paikkana Mikkelin tuomiokapituli.</a:t>
            </a:r>
          </a:p>
          <a:p>
            <a:r>
              <a:rPr lang="fi-FI" sz="2400" dirty="0"/>
              <a:t>Valmennusten ajankohdat vuonna 2026: 29.1., 19.3., 7.5., 10.9., 8.10. ja 19.11.</a:t>
            </a:r>
          </a:p>
          <a:p>
            <a:r>
              <a:rPr lang="fi-FI" sz="2400" dirty="0"/>
              <a:t>Valmennukseen on ilmoittauduttava viimeistään 31.10.2025 sähköpostitse: </a:t>
            </a:r>
            <a:r>
              <a:rPr lang="fi-FI" sz="2400" dirty="0">
                <a:hlinkClick r:id="rId2"/>
              </a:rPr>
              <a:t>marko.marttila@evl.fi</a:t>
            </a:r>
            <a:r>
              <a:rPr lang="fi-FI" sz="2400" dirty="0"/>
              <a:t>. </a:t>
            </a:r>
          </a:p>
          <a:p>
            <a:r>
              <a:rPr lang="fi-FI" sz="2400" dirty="0"/>
              <a:t>Valmentajana toimii Raisa Nissinen (Luotain Consulting Oy). Raisa on erittäin suosittu työelämävalmentaja ja hän on vetänyt vuodesta 2022 esihenkilövalmennuksia yhteistyössä Mikkelin tuomiokapitulin kanssa.</a:t>
            </a:r>
          </a:p>
          <a:p>
            <a:r>
              <a:rPr lang="fi-FI" sz="2400" dirty="0"/>
              <a:t>Ryhmäkoko 12-15 henkeä. Valmennuksen hinta on 1000 € / hlö. Jos saadaan 15 osallistujaa, hinnaksi jää 800 € / hlö.</a:t>
            </a:r>
          </a:p>
        </p:txBody>
      </p:sp>
    </p:spTree>
    <p:extLst>
      <p:ext uri="{BB962C8B-B14F-4D97-AF65-F5344CB8AC3E}">
        <p14:creationId xmlns:p14="http://schemas.microsoft.com/office/powerpoint/2010/main" val="3050010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203</Words>
  <Application>Microsoft Office PowerPoint</Application>
  <PresentationFormat>Laajakuva</PresentationFormat>
  <Paragraphs>19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Office-teema</vt:lpstr>
      <vt:lpstr>Työhyvinvointivalmennus kirkkoherroille, hallinnon johdolle ja väliportaan esihenkilöille</vt:lpstr>
      <vt:lpstr>Tavoitteet</vt:lpstr>
      <vt:lpstr>Valmennuksen teemat</vt:lpstr>
      <vt:lpstr>Käytännön toteutus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Marttila Marko</dc:creator>
  <cp:lastModifiedBy>Rossi Tarja</cp:lastModifiedBy>
  <cp:revision>1</cp:revision>
  <dcterms:created xsi:type="dcterms:W3CDTF">2025-08-14T10:50:02Z</dcterms:created>
  <dcterms:modified xsi:type="dcterms:W3CDTF">2025-08-20T08:43:11Z</dcterms:modified>
</cp:coreProperties>
</file>